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4"/>
  </p:sldMasterIdLst>
  <p:notesMasterIdLst>
    <p:notesMasterId r:id="rId10"/>
  </p:notesMasterIdLst>
  <p:handoutMasterIdLst>
    <p:handoutMasterId r:id="rId11"/>
  </p:handoutMasterIdLst>
  <p:sldIdLst>
    <p:sldId id="256" r:id="rId5"/>
    <p:sldId id="283" r:id="rId6"/>
    <p:sldId id="287" r:id="rId7"/>
    <p:sldId id="288" r:id="rId8"/>
    <p:sldId id="290" r:id="rId9"/>
  </p:sldIdLst>
  <p:sldSz cx="10058400" cy="6702425"/>
  <p:notesSz cx="7086600" cy="94297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1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70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3772"/>
    <a:srgbClr val="B858A3"/>
    <a:srgbClr val="002A3C"/>
    <a:srgbClr val="D5A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4E7A1A-6308-470E-AF10-96D15DB4AB30}" v="7" dt="2024-01-26T14:14:39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67442" autoAdjust="0"/>
  </p:normalViewPr>
  <p:slideViewPr>
    <p:cSldViewPr>
      <p:cViewPr varScale="1">
        <p:scale>
          <a:sx n="47" d="100"/>
          <a:sy n="47" d="100"/>
        </p:scale>
        <p:origin x="1326" y="42"/>
      </p:cViewPr>
      <p:guideLst>
        <p:guide orient="horz" pos="2111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962" y="78"/>
      </p:cViewPr>
      <p:guideLst>
        <p:guide orient="horz" pos="2970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Kaufman" userId="96334e60-e498-466b-b279-5c902561c2da" providerId="ADAL" clId="{26FE14F2-69A4-4689-A990-AD023930F32E}"/>
    <pc:docChg chg="custSel modSld">
      <pc:chgData name="Elisa Kaufman" userId="96334e60-e498-466b-b279-5c902561c2da" providerId="ADAL" clId="{26FE14F2-69A4-4689-A990-AD023930F32E}" dt="2024-01-11T14:12:53.669" v="813" actId="20577"/>
      <pc:docMkLst>
        <pc:docMk/>
      </pc:docMkLst>
      <pc:sldChg chg="modSp mod">
        <pc:chgData name="Elisa Kaufman" userId="96334e60-e498-466b-b279-5c902561c2da" providerId="ADAL" clId="{26FE14F2-69A4-4689-A990-AD023930F32E}" dt="2024-01-11T13:26:33.768" v="157" actId="255"/>
        <pc:sldMkLst>
          <pc:docMk/>
          <pc:sldMk cId="0" sldId="256"/>
        </pc:sldMkLst>
        <pc:spChg chg="mod">
          <ac:chgData name="Elisa Kaufman" userId="96334e60-e498-466b-b279-5c902561c2da" providerId="ADAL" clId="{26FE14F2-69A4-4689-A990-AD023930F32E}" dt="2024-01-11T13:26:33.768" v="157" actId="255"/>
          <ac:spMkLst>
            <pc:docMk/>
            <pc:sldMk cId="0" sldId="256"/>
            <ac:spMk id="2" creationId="{00000000-0000-0000-0000-000000000000}"/>
          </ac:spMkLst>
        </pc:spChg>
      </pc:sldChg>
      <pc:sldChg chg="addSp modSp mod">
        <pc:chgData name="Elisa Kaufman" userId="96334e60-e498-466b-b279-5c902561c2da" providerId="ADAL" clId="{26FE14F2-69A4-4689-A990-AD023930F32E}" dt="2024-01-11T13:29:13.254" v="212" actId="1076"/>
        <pc:sldMkLst>
          <pc:docMk/>
          <pc:sldMk cId="1304562708" sldId="283"/>
        </pc:sldMkLst>
        <pc:spChg chg="add mod">
          <ac:chgData name="Elisa Kaufman" userId="96334e60-e498-466b-b279-5c902561c2da" providerId="ADAL" clId="{26FE14F2-69A4-4689-A990-AD023930F32E}" dt="2024-01-11T13:29:13.254" v="212" actId="1076"/>
          <ac:spMkLst>
            <pc:docMk/>
            <pc:sldMk cId="1304562708" sldId="283"/>
            <ac:spMk id="3" creationId="{AB5C7837-374C-565A-7745-A7FBB1A79C57}"/>
          </ac:spMkLst>
        </pc:spChg>
        <pc:spChg chg="mod">
          <ac:chgData name="Elisa Kaufman" userId="96334e60-e498-466b-b279-5c902561c2da" providerId="ADAL" clId="{26FE14F2-69A4-4689-A990-AD023930F32E}" dt="2024-01-11T13:28:46.442" v="208" actId="20577"/>
          <ac:spMkLst>
            <pc:docMk/>
            <pc:sldMk cId="1304562708" sldId="283"/>
            <ac:spMk id="13314" creationId="{00000000-0000-0000-0000-000000000000}"/>
          </ac:spMkLst>
        </pc:spChg>
      </pc:sldChg>
      <pc:sldChg chg="modSp mod">
        <pc:chgData name="Elisa Kaufman" userId="96334e60-e498-466b-b279-5c902561c2da" providerId="ADAL" clId="{26FE14F2-69A4-4689-A990-AD023930F32E}" dt="2024-01-11T14:02:32.946" v="381" actId="20577"/>
        <pc:sldMkLst>
          <pc:docMk/>
          <pc:sldMk cId="2790778343" sldId="287"/>
        </pc:sldMkLst>
        <pc:spChg chg="mod">
          <ac:chgData name="Elisa Kaufman" userId="96334e60-e498-466b-b279-5c902561c2da" providerId="ADAL" clId="{26FE14F2-69A4-4689-A990-AD023930F32E}" dt="2024-01-11T14:02:32.946" v="381" actId="20577"/>
          <ac:spMkLst>
            <pc:docMk/>
            <pc:sldMk cId="2790778343" sldId="287"/>
            <ac:spMk id="3" creationId="{00000000-0000-0000-0000-000000000000}"/>
          </ac:spMkLst>
        </pc:spChg>
      </pc:sldChg>
      <pc:sldChg chg="modSp mod">
        <pc:chgData name="Elisa Kaufman" userId="96334e60-e498-466b-b279-5c902561c2da" providerId="ADAL" clId="{26FE14F2-69A4-4689-A990-AD023930F32E}" dt="2024-01-11T14:03:05.191" v="407" actId="20577"/>
        <pc:sldMkLst>
          <pc:docMk/>
          <pc:sldMk cId="753198646" sldId="288"/>
        </pc:sldMkLst>
        <pc:spChg chg="mod">
          <ac:chgData name="Elisa Kaufman" userId="96334e60-e498-466b-b279-5c902561c2da" providerId="ADAL" clId="{26FE14F2-69A4-4689-A990-AD023930F32E}" dt="2024-01-11T14:03:05.191" v="407" actId="20577"/>
          <ac:spMkLst>
            <pc:docMk/>
            <pc:sldMk cId="753198646" sldId="288"/>
            <ac:spMk id="3" creationId="{B950FBAA-C6D8-4BAD-8FF4-4B173D1FD123}"/>
          </ac:spMkLst>
        </pc:spChg>
      </pc:sldChg>
      <pc:sldChg chg="addSp delSp modSp mod modNotesTx">
        <pc:chgData name="Elisa Kaufman" userId="96334e60-e498-466b-b279-5c902561c2da" providerId="ADAL" clId="{26FE14F2-69A4-4689-A990-AD023930F32E}" dt="2024-01-11T14:12:53.669" v="813" actId="20577"/>
        <pc:sldMkLst>
          <pc:docMk/>
          <pc:sldMk cId="2890129503" sldId="289"/>
        </pc:sldMkLst>
        <pc:spChg chg="del">
          <ac:chgData name="Elisa Kaufman" userId="96334e60-e498-466b-b279-5c902561c2da" providerId="ADAL" clId="{26FE14F2-69A4-4689-A990-AD023930F32E}" dt="2024-01-11T14:06:51.162" v="463"/>
          <ac:spMkLst>
            <pc:docMk/>
            <pc:sldMk cId="2890129503" sldId="289"/>
            <ac:spMk id="2" creationId="{C8A7384D-2794-42DF-B8ED-EA2A327D967D}"/>
          </ac:spMkLst>
        </pc:spChg>
        <pc:spChg chg="mod">
          <ac:chgData name="Elisa Kaufman" userId="96334e60-e498-466b-b279-5c902561c2da" providerId="ADAL" clId="{26FE14F2-69A4-4689-A990-AD023930F32E}" dt="2024-01-11T14:06:39.622" v="462" actId="20577"/>
          <ac:spMkLst>
            <pc:docMk/>
            <pc:sldMk cId="2890129503" sldId="289"/>
            <ac:spMk id="3" creationId="{458BE66C-C1FB-4FC2-BC16-46AEEE76F641}"/>
          </ac:spMkLst>
        </pc:spChg>
        <pc:graphicFrameChg chg="add mod">
          <ac:chgData name="Elisa Kaufman" userId="96334e60-e498-466b-b279-5c902561c2da" providerId="ADAL" clId="{26FE14F2-69A4-4689-A990-AD023930F32E}" dt="2024-01-11T14:06:51.162" v="463"/>
          <ac:graphicFrameMkLst>
            <pc:docMk/>
            <pc:sldMk cId="2890129503" sldId="289"/>
            <ac:graphicFrameMk id="4" creationId="{11CBF256-43AA-0E7C-2A6D-19EE50C5AB04}"/>
          </ac:graphicFrameMkLst>
        </pc:graphicFrameChg>
      </pc:sldChg>
    </pc:docChg>
  </pc:docChgLst>
  <pc:docChgLst>
    <pc:chgData name="Elisa Kaufman" userId="96334e60-e498-466b-b279-5c902561c2da" providerId="ADAL" clId="{784E7A1A-6308-470E-AF10-96D15DB4AB30}"/>
    <pc:docChg chg="undo custSel delSld modSld">
      <pc:chgData name="Elisa Kaufman" userId="96334e60-e498-466b-b279-5c902561c2da" providerId="ADAL" clId="{784E7A1A-6308-470E-AF10-96D15DB4AB30}" dt="2024-01-26T14:17:22.636" v="591" actId="47"/>
      <pc:docMkLst>
        <pc:docMk/>
      </pc:docMkLst>
      <pc:sldChg chg="modSp mod">
        <pc:chgData name="Elisa Kaufman" userId="96334e60-e498-466b-b279-5c902561c2da" providerId="ADAL" clId="{784E7A1A-6308-470E-AF10-96D15DB4AB30}" dt="2024-01-26T14:13:13.405" v="230" actId="255"/>
        <pc:sldMkLst>
          <pc:docMk/>
          <pc:sldMk cId="0" sldId="256"/>
        </pc:sldMkLst>
        <pc:spChg chg="mod">
          <ac:chgData name="Elisa Kaufman" userId="96334e60-e498-466b-b279-5c902561c2da" providerId="ADAL" clId="{784E7A1A-6308-470E-AF10-96D15DB4AB30}" dt="2024-01-26T14:13:13.405" v="230" actId="255"/>
          <ac:spMkLst>
            <pc:docMk/>
            <pc:sldMk cId="0" sldId="256"/>
            <ac:spMk id="2" creationId="{00000000-0000-0000-0000-000000000000}"/>
          </ac:spMkLst>
        </pc:spChg>
      </pc:sldChg>
      <pc:sldChg chg="addSp modSp mod">
        <pc:chgData name="Elisa Kaufman" userId="96334e60-e498-466b-b279-5c902561c2da" providerId="ADAL" clId="{784E7A1A-6308-470E-AF10-96D15DB4AB30}" dt="2024-01-26T14:15:22.771" v="414" actId="20577"/>
        <pc:sldMkLst>
          <pc:docMk/>
          <pc:sldMk cId="1304562708" sldId="283"/>
        </pc:sldMkLst>
        <pc:spChg chg="add mod">
          <ac:chgData name="Elisa Kaufman" userId="96334e60-e498-466b-b279-5c902561c2da" providerId="ADAL" clId="{784E7A1A-6308-470E-AF10-96D15DB4AB30}" dt="2024-01-26T14:15:22.771" v="414" actId="20577"/>
          <ac:spMkLst>
            <pc:docMk/>
            <pc:sldMk cId="1304562708" sldId="283"/>
            <ac:spMk id="2" creationId="{66D3471D-668E-9619-3FE4-4FCF3EF0B064}"/>
          </ac:spMkLst>
        </pc:spChg>
        <pc:spChg chg="mod">
          <ac:chgData name="Elisa Kaufman" userId="96334e60-e498-466b-b279-5c902561c2da" providerId="ADAL" clId="{784E7A1A-6308-470E-AF10-96D15DB4AB30}" dt="2024-01-26T14:14:26.931" v="315" actId="313"/>
          <ac:spMkLst>
            <pc:docMk/>
            <pc:sldMk cId="1304562708" sldId="283"/>
            <ac:spMk id="3" creationId="{AB5C7837-374C-565A-7745-A7FBB1A79C57}"/>
          </ac:spMkLst>
        </pc:spChg>
        <pc:spChg chg="mod">
          <ac:chgData name="Elisa Kaufman" userId="96334e60-e498-466b-b279-5c902561c2da" providerId="ADAL" clId="{784E7A1A-6308-470E-AF10-96D15DB4AB30}" dt="2024-01-26T14:13:45.244" v="274" actId="20577"/>
          <ac:spMkLst>
            <pc:docMk/>
            <pc:sldMk cId="1304562708" sldId="283"/>
            <ac:spMk id="13314" creationId="{00000000-0000-0000-0000-000000000000}"/>
          </ac:spMkLst>
        </pc:spChg>
      </pc:sldChg>
      <pc:sldChg chg="modSp mod">
        <pc:chgData name="Elisa Kaufman" userId="96334e60-e498-466b-b279-5c902561c2da" providerId="ADAL" clId="{784E7A1A-6308-470E-AF10-96D15DB4AB30}" dt="2024-01-26T14:16:15.393" v="523" actId="20577"/>
        <pc:sldMkLst>
          <pc:docMk/>
          <pc:sldMk cId="2790778343" sldId="287"/>
        </pc:sldMkLst>
        <pc:spChg chg="mod">
          <ac:chgData name="Elisa Kaufman" userId="96334e60-e498-466b-b279-5c902561c2da" providerId="ADAL" clId="{784E7A1A-6308-470E-AF10-96D15DB4AB30}" dt="2024-01-26T14:16:15.393" v="523" actId="20577"/>
          <ac:spMkLst>
            <pc:docMk/>
            <pc:sldMk cId="2790778343" sldId="287"/>
            <ac:spMk id="3" creationId="{00000000-0000-0000-0000-000000000000}"/>
          </ac:spMkLst>
        </pc:spChg>
        <pc:spChg chg="mod">
          <ac:chgData name="Elisa Kaufman" userId="96334e60-e498-466b-b279-5c902561c2da" providerId="ADAL" clId="{784E7A1A-6308-470E-AF10-96D15DB4AB30}" dt="2024-01-26T14:15:40.995" v="436" actId="20577"/>
          <ac:spMkLst>
            <pc:docMk/>
            <pc:sldMk cId="2790778343" sldId="287"/>
            <ac:spMk id="13314" creationId="{00000000-0000-0000-0000-000000000000}"/>
          </ac:spMkLst>
        </pc:spChg>
      </pc:sldChg>
      <pc:sldChg chg="modSp mod">
        <pc:chgData name="Elisa Kaufman" userId="96334e60-e498-466b-b279-5c902561c2da" providerId="ADAL" clId="{784E7A1A-6308-470E-AF10-96D15DB4AB30}" dt="2024-01-26T14:17:16.805" v="590" actId="20577"/>
        <pc:sldMkLst>
          <pc:docMk/>
          <pc:sldMk cId="753198646" sldId="288"/>
        </pc:sldMkLst>
        <pc:spChg chg="mod">
          <ac:chgData name="Elisa Kaufman" userId="96334e60-e498-466b-b279-5c902561c2da" providerId="ADAL" clId="{784E7A1A-6308-470E-AF10-96D15DB4AB30}" dt="2024-01-26T14:17:16.805" v="590" actId="20577"/>
          <ac:spMkLst>
            <pc:docMk/>
            <pc:sldMk cId="753198646" sldId="288"/>
            <ac:spMk id="2" creationId="{8A41B454-88AF-408E-8FC1-DBCC3195502E}"/>
          </ac:spMkLst>
        </pc:spChg>
        <pc:spChg chg="mod">
          <ac:chgData name="Elisa Kaufman" userId="96334e60-e498-466b-b279-5c902561c2da" providerId="ADAL" clId="{784E7A1A-6308-470E-AF10-96D15DB4AB30}" dt="2024-01-26T14:16:35.735" v="530" actId="207"/>
          <ac:spMkLst>
            <pc:docMk/>
            <pc:sldMk cId="753198646" sldId="288"/>
            <ac:spMk id="3" creationId="{B950FBAA-C6D8-4BAD-8FF4-4B173D1FD123}"/>
          </ac:spMkLst>
        </pc:spChg>
      </pc:sldChg>
      <pc:sldChg chg="addSp delSp modSp del mod modNotesTx">
        <pc:chgData name="Elisa Kaufman" userId="96334e60-e498-466b-b279-5c902561c2da" providerId="ADAL" clId="{784E7A1A-6308-470E-AF10-96D15DB4AB30}" dt="2024-01-26T14:17:22.636" v="591" actId="47"/>
        <pc:sldMkLst>
          <pc:docMk/>
          <pc:sldMk cId="2890129503" sldId="289"/>
        </pc:sldMkLst>
        <pc:spChg chg="mod">
          <ac:chgData name="Elisa Kaufman" userId="96334e60-e498-466b-b279-5c902561c2da" providerId="ADAL" clId="{784E7A1A-6308-470E-AF10-96D15DB4AB30}" dt="2024-01-26T14:00:13.806" v="104" actId="313"/>
          <ac:spMkLst>
            <pc:docMk/>
            <pc:sldMk cId="2890129503" sldId="289"/>
            <ac:spMk id="3" creationId="{458BE66C-C1FB-4FC2-BC16-46AEEE76F641}"/>
          </ac:spMkLst>
        </pc:spChg>
        <pc:spChg chg="add del mod">
          <ac:chgData name="Elisa Kaufman" userId="96334e60-e498-466b-b279-5c902561c2da" providerId="ADAL" clId="{784E7A1A-6308-470E-AF10-96D15DB4AB30}" dt="2024-01-26T13:48:01.175" v="1"/>
          <ac:spMkLst>
            <pc:docMk/>
            <pc:sldMk cId="2890129503" sldId="289"/>
            <ac:spMk id="5" creationId="{BDC331FA-4962-B2BC-9B37-A5C8CE4148BE}"/>
          </ac:spMkLst>
        </pc:spChg>
        <pc:spChg chg="add del mod">
          <ac:chgData name="Elisa Kaufman" userId="96334e60-e498-466b-b279-5c902561c2da" providerId="ADAL" clId="{784E7A1A-6308-470E-AF10-96D15DB4AB30}" dt="2024-01-26T13:49:28.161" v="4"/>
          <ac:spMkLst>
            <pc:docMk/>
            <pc:sldMk cId="2890129503" sldId="289"/>
            <ac:spMk id="7" creationId="{8B8A20E0-839D-D67C-DD68-BB5A2124E0A5}"/>
          </ac:spMkLst>
        </pc:spChg>
        <pc:graphicFrameChg chg="del">
          <ac:chgData name="Elisa Kaufman" userId="96334e60-e498-466b-b279-5c902561c2da" providerId="ADAL" clId="{784E7A1A-6308-470E-AF10-96D15DB4AB30}" dt="2024-01-26T13:47:58.736" v="0" actId="478"/>
          <ac:graphicFrameMkLst>
            <pc:docMk/>
            <pc:sldMk cId="2890129503" sldId="289"/>
            <ac:graphicFrameMk id="4" creationId="{11CBF256-43AA-0E7C-2A6D-19EE50C5AB04}"/>
          </ac:graphicFrameMkLst>
        </pc:graphicFrameChg>
        <pc:graphicFrameChg chg="add mod">
          <ac:chgData name="Elisa Kaufman" userId="96334e60-e498-466b-b279-5c902561c2da" providerId="ADAL" clId="{784E7A1A-6308-470E-AF10-96D15DB4AB30}" dt="2024-01-26T13:52:35.038" v="5"/>
          <ac:graphicFrameMkLst>
            <pc:docMk/>
            <pc:sldMk cId="2890129503" sldId="289"/>
            <ac:graphicFrameMk id="8" creationId="{11CBF256-43AA-0E7C-2A6D-19EE50C5AB04}"/>
          </ac:graphicFrameMkLst>
        </pc:graphicFrameChg>
        <pc:picChg chg="add del mod">
          <ac:chgData name="Elisa Kaufman" userId="96334e60-e498-466b-b279-5c902561c2da" providerId="ADAL" clId="{784E7A1A-6308-470E-AF10-96D15DB4AB30}" dt="2024-01-26T13:49:25.965" v="3" actId="478"/>
          <ac:picMkLst>
            <pc:docMk/>
            <pc:sldMk cId="2890129503" sldId="289"/>
            <ac:picMk id="6" creationId="{A592EC37-3A1B-DD00-4D65-B4FD29631AC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4375" tIns="47188" rIns="94375" bIns="47188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Completed Study Presentation Template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4375" tIns="47188" rIns="94375" bIns="47188" rtlCol="0"/>
          <a:lstStyle>
            <a:lvl1pPr algn="r">
              <a:defRPr sz="1200"/>
            </a:lvl1pPr>
          </a:lstStyle>
          <a:p>
            <a:pPr>
              <a:defRPr/>
            </a:pPr>
            <a:fld id="{260233BF-1B48-47B3-B96C-7199A2325F78}" type="datetimeFigureOut">
              <a:rPr lang="en-US"/>
              <a:pPr>
                <a:defRPr/>
              </a:pPr>
              <a:t>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4375" tIns="47188" rIns="94375" bIns="4718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4375" tIns="47188" rIns="94375" bIns="47188" rtlCol="0" anchor="b"/>
          <a:lstStyle>
            <a:lvl1pPr algn="r">
              <a:defRPr sz="1200"/>
            </a:lvl1pPr>
          </a:lstStyle>
          <a:p>
            <a:pPr>
              <a:defRPr/>
            </a:pPr>
            <a:fld id="{934EB009-4975-4294-8CD4-EB6044A55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7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F0662AD-326B-4815-9581-8F0CBF1CD9E2}" type="datetimeFigureOut">
              <a:rPr lang="en-US"/>
              <a:pPr>
                <a:defRPr/>
              </a:pPr>
              <a:t>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0588" y="708025"/>
            <a:ext cx="5305425" cy="3535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79925"/>
            <a:ext cx="5670550" cy="4243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C8CE21C-40EE-4984-9922-5E3D39DC9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65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B2B60C2-EAC6-4C79-AB1A-4D6762BB4F22}" type="slidenum">
              <a:rPr lang="en-US" sz="1200" smtClean="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880" indent="-285723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2893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050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207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364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521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8678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5835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835487A-CF0B-45EA-81E6-A78B1E332D48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05728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880" indent="-285723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2893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050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207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364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521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8678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5835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835487A-CF0B-45EA-81E6-A78B1E332D48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71984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557713"/>
            <a:ext cx="10066338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855789" y="4840288"/>
            <a:ext cx="8202611" cy="476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4697" y="0"/>
              </a:cxn>
              <a:cxn ang="0">
                <a:pos x="4697" y="367"/>
              </a:cxn>
              <a:cxn ang="0">
                <a:pos x="0" y="218"/>
              </a:cxn>
              <a:cxn ang="0">
                <a:pos x="4697" y="0"/>
              </a:cxn>
            </a:cxnLst>
            <a:rect l="0" t="0" r="0" b="0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gradFill flip="none" rotWithShape="1">
            <a:gsLst>
              <a:gs pos="0">
                <a:srgbClr val="813772"/>
              </a:gs>
              <a:gs pos="50000">
                <a:srgbClr val="D5A7B1">
                  <a:shade val="67500"/>
                  <a:satMod val="115000"/>
                </a:srgbClr>
              </a:gs>
              <a:gs pos="100000">
                <a:srgbClr val="813772"/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8100" y="5118100"/>
            <a:ext cx="10020300" cy="7715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81377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-621" y="4887172"/>
            <a:ext cx="10059021" cy="182160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5760" y="1248"/>
              </a:cxn>
              <a:cxn ang="0">
                <a:pos x="5760" y="528"/>
              </a:cxn>
              <a:cxn ang="0">
                <a:pos x="0" y="0"/>
              </a:cxn>
            </a:cxnLst>
            <a:rect l="0" t="0" r="0" b="0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2A3C"/>
              </a:gs>
              <a:gs pos="50000">
                <a:srgbClr val="813772"/>
              </a:gs>
              <a:gs pos="70000">
                <a:srgbClr val="813772"/>
              </a:gs>
              <a:gs pos="100000">
                <a:srgbClr val="813772"/>
              </a:gs>
            </a:gsLst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-4763" y="4883940"/>
            <a:ext cx="10063163" cy="77228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54380" y="2055812"/>
            <a:ext cx="8549640" cy="1445284"/>
          </a:xfrm>
        </p:spPr>
        <p:txBody>
          <a:bodyPr anchor="b"/>
          <a:lstStyle>
            <a:lvl1pPr algn="r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ramond Kursiv Halbfett" pitchFamily="18" charset="0"/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54380" y="3529677"/>
            <a:ext cx="8549640" cy="117248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Garamond Kursiv Halbfett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18B4620-2584-49E5-AC03-ACF6F2B21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E116FB93-04B5-4D60-905E-A0135DE091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380" y="199559"/>
            <a:ext cx="1593740" cy="134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00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DC60D3-87AC-4A0F-BCF3-95D206984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5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E08F1-CB6F-4E44-ABCA-D640098E0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3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66856"/>
            <a:ext cx="9052560" cy="1117071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2920" y="1446212"/>
            <a:ext cx="4444207" cy="464820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1446212"/>
            <a:ext cx="4445953" cy="464820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7B8BA5-3827-47D9-B6F0-3CBADDCC5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40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2E3C4-E9C5-49CE-905A-0E37417D1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49275" y="5810250"/>
            <a:ext cx="5434013" cy="900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813772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34988" y="5803900"/>
            <a:ext cx="4059237" cy="9128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81377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646" y="5659878"/>
            <a:ext cx="3742545" cy="1056348"/>
          </a:xfrm>
          <a:prstGeom prst="rtTriangle">
            <a:avLst/>
          </a:prstGeom>
          <a:gradFill>
            <a:gsLst>
              <a:gs pos="0">
                <a:srgbClr val="002A3C"/>
              </a:gs>
              <a:gs pos="50000">
                <a:srgbClr val="813772"/>
              </a:gs>
              <a:gs pos="70000">
                <a:srgbClr val="813772"/>
              </a:gs>
              <a:gs pos="100000">
                <a:srgbClr val="813772"/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160" y="5656442"/>
            <a:ext cx="3746060" cy="105978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3238" y="268288"/>
            <a:ext cx="9051925" cy="11176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03238" y="1447800"/>
            <a:ext cx="9051925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4800600" y="6260306"/>
            <a:ext cx="401638" cy="357187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90DC60D3-87AC-4A0F-BCF3-95D206984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DDC9C70-ED2D-4839-85D6-580DD3B57EF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758" y="5656442"/>
            <a:ext cx="1007354" cy="8483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52" r:id="rId2"/>
    <p:sldLayoutId id="2147483844" r:id="rId3"/>
    <p:sldLayoutId id="2147483851" r:id="rId4"/>
    <p:sldLayoutId id="2147483845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Garamond Kursiv Halbfett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6">
            <a:lumMod val="75000"/>
          </a:schemeClr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Garamond Kursiv Halbfett" pitchFamily="18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6"/>
        </a:buClr>
        <a:buFont typeface="Verdana" pitchFamily="34" charset="0"/>
        <a:buChar char="◦"/>
        <a:defRPr sz="2300" kern="1200">
          <a:solidFill>
            <a:schemeClr val="tx1"/>
          </a:solidFill>
          <a:latin typeface="Garamond Kursiv Halbfett" pitchFamily="18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6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Garamond Kursiv Halbfett" pitchFamily="18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6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Garamond Kursiv Halbfett" pitchFamily="18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6"/>
        </a:buClr>
        <a:buFont typeface="Wingdings 2" pitchFamily="18" charset="2"/>
        <a:buChar char=""/>
        <a:defRPr kern="1200">
          <a:solidFill>
            <a:schemeClr val="tx1"/>
          </a:solidFill>
          <a:latin typeface="Garamond Kursiv Halbfett" pitchFamily="18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055812"/>
            <a:ext cx="8618220" cy="19050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Grant Recipient</a:t>
            </a:r>
            <a:br>
              <a:rPr lang="en-US" dirty="0"/>
            </a:br>
            <a:r>
              <a:rPr lang="en-US" dirty="0"/>
              <a:t>(5 minute presentation)</a:t>
            </a:r>
            <a:br>
              <a:rPr lang="en-US" dirty="0"/>
            </a:br>
            <a:r>
              <a:rPr lang="en-US" sz="2200" b="0" dirty="0">
                <a:effectLst/>
              </a:rPr>
              <a:t>(</a:t>
            </a:r>
            <a:r>
              <a:rPr lang="en-US" sz="2200" b="0" dirty="0"/>
              <a:t>ESPN/PNRC Joint Research Program and </a:t>
            </a:r>
            <a:r>
              <a:rPr lang="en-US" sz="2200" b="0" dirty="0" err="1"/>
              <a:t>Nephcure</a:t>
            </a:r>
            <a:r>
              <a:rPr lang="en-US" sz="2200" b="0" dirty="0"/>
              <a:t>/PNRC Grant)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>
          <a:xfrm>
            <a:off x="457200" y="379412"/>
            <a:ext cx="9262542" cy="80127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400" dirty="0">
                <a:solidFill>
                  <a:schemeClr val="accent6">
                    <a:lumMod val="75000"/>
                  </a:schemeClr>
                </a:solidFill>
                <a:ea typeface="Latha" pitchFamily="2"/>
                <a:cs typeface="Latha" pitchFamily="2"/>
              </a:rPr>
              <a:t>“Award Name”</a:t>
            </a:r>
            <a:br>
              <a:rPr lang="en-US" sz="4400" dirty="0">
                <a:solidFill>
                  <a:schemeClr val="accent6">
                    <a:lumMod val="75000"/>
                  </a:schemeClr>
                </a:solidFill>
                <a:ea typeface="Latha" pitchFamily="2"/>
                <a:cs typeface="Latha" pitchFamily="2"/>
              </a:rPr>
            </a:br>
            <a:r>
              <a:rPr lang="en-US" sz="4400" dirty="0">
                <a:solidFill>
                  <a:schemeClr val="accent6">
                    <a:lumMod val="75000"/>
                  </a:schemeClr>
                </a:solidFill>
                <a:ea typeface="Latha" pitchFamily="2"/>
                <a:cs typeface="Latha" pitchFamily="2"/>
              </a:rPr>
              <a:t>(ESPN/PNRC or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ea typeface="Latha" pitchFamily="2"/>
                <a:cs typeface="Latha" pitchFamily="2"/>
              </a:rPr>
              <a:t>NephCure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ea typeface="Latha" pitchFamily="2"/>
                <a:cs typeface="Latha" pitchFamily="2"/>
              </a:rPr>
              <a:t>/PNRC)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C7837-374C-565A-7745-A7FBB1A79C57}"/>
              </a:ext>
            </a:extLst>
          </p:cNvPr>
          <p:cNvSpPr txBox="1"/>
          <p:nvPr/>
        </p:nvSpPr>
        <p:spPr>
          <a:xfrm>
            <a:off x="2179320" y="1674812"/>
            <a:ext cx="56997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Latha" pitchFamily="2"/>
                <a:cs typeface="Latha" pitchFamily="2"/>
              </a:rPr>
              <a:t>“Title of Project here”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D3471D-668E-9619-3FE4-4FCF3EF0B064}"/>
              </a:ext>
            </a:extLst>
          </p:cNvPr>
          <p:cNvSpPr txBox="1"/>
          <p:nvPr/>
        </p:nvSpPr>
        <p:spPr>
          <a:xfrm>
            <a:off x="2362200" y="2513012"/>
            <a:ext cx="5516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“Title of Project here”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PI Name and Institution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Co-I Name and Institution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Award Year:</a:t>
            </a:r>
          </a:p>
        </p:txBody>
      </p:sp>
    </p:spTree>
    <p:extLst>
      <p:ext uri="{BB962C8B-B14F-4D97-AF65-F5344CB8AC3E}">
        <p14:creationId xmlns:p14="http://schemas.microsoft.com/office/powerpoint/2010/main" val="130456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45"/>
    </mc:Choice>
    <mc:Fallback xmlns="">
      <p:transition spd="slow" advTm="3064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>
          <a:xfrm>
            <a:off x="304800" y="280044"/>
            <a:ext cx="9402423" cy="80127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900" dirty="0">
                <a:solidFill>
                  <a:srgbClr val="813772"/>
                </a:solidFill>
                <a:ea typeface="Latha" pitchFamily="2"/>
                <a:cs typeface="Latha" pitchFamily="2"/>
              </a:rPr>
              <a:t>Description of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9174163" cy="4422775"/>
          </a:xfrm>
        </p:spPr>
        <p:txBody>
          <a:bodyPr/>
          <a:lstStyle/>
          <a:p>
            <a:r>
              <a:rPr lang="en-US" dirty="0"/>
              <a:t>Introduction/Background</a:t>
            </a:r>
          </a:p>
          <a:p>
            <a:r>
              <a:rPr lang="en-US" dirty="0"/>
              <a:t>Unanswered question(s)</a:t>
            </a:r>
          </a:p>
          <a:p>
            <a:r>
              <a:rPr lang="en-US" dirty="0"/>
              <a:t>Hypothesis</a:t>
            </a:r>
          </a:p>
          <a:p>
            <a:r>
              <a:rPr lang="en-US" dirty="0"/>
              <a:t>Proposed study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77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45"/>
    </mc:Choice>
    <mc:Fallback xmlns="">
      <p:transition spd="slow" advTm="3064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41B454-88AF-408E-8FC1-DBCC31955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Progress to date</a:t>
            </a:r>
          </a:p>
          <a:p>
            <a:r>
              <a:rPr lang="en-US" dirty="0"/>
              <a:t>Timeline for study completion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50FBAA-C6D8-4BAD-8FF4-4B173D1F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813772"/>
                </a:solidFill>
              </a:rPr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753198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E9744D-60BF-438C-BBA5-A027D9CBE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065212"/>
            <a:ext cx="9174162" cy="48053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471E67-404A-491C-9267-1959C139A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018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proved not yet enroll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D8CBDA2C8EB14BB28C637724935BE7" ma:contentTypeVersion="9" ma:contentTypeDescription="Create a new document." ma:contentTypeScope="" ma:versionID="8296404fe1ee414d03a3b040b353764d">
  <xsd:schema xmlns:xsd="http://www.w3.org/2001/XMLSchema" xmlns:xs="http://www.w3.org/2001/XMLSchema" xmlns:p="http://schemas.microsoft.com/office/2006/metadata/properties" xmlns:ns3="ecbe66b0-1b8a-46d1-9887-6045f63e961a" targetNamespace="http://schemas.microsoft.com/office/2006/metadata/properties" ma:root="true" ma:fieldsID="181600021926b4439be2d0e4bd61734e" ns3:_="">
    <xsd:import namespace="ecbe66b0-1b8a-46d1-9887-6045f63e96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be66b0-1b8a-46d1-9887-6045f63e96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04BFE3-15B4-476A-9D2E-6567589390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9F9D0F-5285-4563-AA1E-10D68381A6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be66b0-1b8a-46d1-9887-6045f63e96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0084DF-DCA6-4B4F-9524-2CC4267D503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Approved not yet enrolling</Template>
  <TotalTime>808</TotalTime>
  <Words>86</Words>
  <Application>Microsoft Office PowerPoint</Application>
  <PresentationFormat>Custom</PresentationFormat>
  <Paragraphs>21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Garamond Kursiv Halbfett</vt:lpstr>
      <vt:lpstr>Latha</vt:lpstr>
      <vt:lpstr>Lucida Sans Unicode</vt:lpstr>
      <vt:lpstr>Times New Roman</vt:lpstr>
      <vt:lpstr>Verdana</vt:lpstr>
      <vt:lpstr>Wingdings 2</vt:lpstr>
      <vt:lpstr>Wingdings 3</vt:lpstr>
      <vt:lpstr>Approved not yet enrolling</vt:lpstr>
      <vt:lpstr> Grant Recipient (5 minute presentation) (ESPN/PNRC Joint Research Program and Nephcure/PNRC Grant)</vt:lpstr>
      <vt:lpstr>“Award Name” (ESPN/PNRC or NephCure/PNRC)</vt:lpstr>
      <vt:lpstr>Description of Project</vt:lpstr>
      <vt:lpstr>Status</vt:lpstr>
      <vt:lpstr>PowerPoint Presentation</vt:lpstr>
    </vt:vector>
  </TitlesOfParts>
  <Company>NCHRI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Bowers, Corinna</dc:creator>
  <cp:lastModifiedBy>Elisa Kaufman</cp:lastModifiedBy>
  <cp:revision>25</cp:revision>
  <dcterms:created xsi:type="dcterms:W3CDTF">2014-02-12T12:23:09Z</dcterms:created>
  <dcterms:modified xsi:type="dcterms:W3CDTF">2024-01-26T14:17:28Z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0x01010013D8CBDA2C8EB14BB28C637724935BE7</vt:lpwstr>
  </property>
</Properties>
</file>